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9" r:id="rId8"/>
    <p:sldId id="268" r:id="rId9"/>
    <p:sldId id="262" r:id="rId10"/>
    <p:sldId id="264" r:id="rId11"/>
    <p:sldId id="265" r:id="rId12"/>
    <p:sldId id="266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735C"/>
    <a:srgbClr val="2F4F5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EBACC-E0F7-4680-9ACE-878AFF238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9BF49C-1D32-48EC-9015-9C22BE073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A2019-E588-4E7F-8B96-0E3E4DA89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A3C4-6AF0-4002-9766-B66395A346BA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2317E-BB59-48D8-BEE5-61B2A0B8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4570A-30EF-4D23-8F3B-9807E5B5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C3C7F-6674-4F6C-BF9D-6F199654B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88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499A-C3AE-4080-9DB6-4D55100B8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9E5F94-96D0-42C7-968C-8BDAD7237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B6C45-E646-4B13-A0CE-95684D13A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A3C4-6AF0-4002-9766-B66395A346BA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543A1-22DF-4A7E-A490-61CCFB37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104F0-685F-46B1-B121-30E0665FE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C3C7F-6674-4F6C-BF9D-6F199654B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44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E0CDE3-32FC-4BD5-8E9C-3FCEF451D5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CB6967-5423-4BC8-857F-326226470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26012-34B1-4E2D-8B3A-EA5548A34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A3C4-6AF0-4002-9766-B66395A346BA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9488D-E92E-44F9-B611-1099872BD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7719E-0482-4FB9-8729-D603E1C5F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C3C7F-6674-4F6C-BF9D-6F199654B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69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696C5-26A0-43B8-95B4-A0C43F64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43C17-AB5E-44CF-8197-F0D5E6C1B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FBFB6-A7E6-45E8-9CFA-2D1F70325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A3C4-6AF0-4002-9766-B66395A346BA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96CAA-0CCE-459A-99EB-074B41BC5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11938-9A3E-43CE-9C33-EA46E138C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C3C7F-6674-4F6C-BF9D-6F199654B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52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1E435-77D1-4077-B67B-635BE5C81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CFF43-B46C-45DC-BB86-A5A884733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672FB-B59C-4AC2-8107-23676FE42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A3C4-6AF0-4002-9766-B66395A346BA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04D70-1054-4483-B7D0-593500372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B2EAC-5D06-4345-84E4-274296F7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C3C7F-6674-4F6C-BF9D-6F199654B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1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D1E1E-201E-4F6D-B851-A0297D3CE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90AA6-E310-4A3C-9107-34B5DD28F6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15F0D5-C2D7-4AA8-A4AB-48758D433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90CBE-4119-4054-89BC-E0890C526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A3C4-6AF0-4002-9766-B66395A346BA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E6242-F803-4099-839A-29FF6F5F9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69826-89E9-4975-8592-B22FCBF1F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C3C7F-6674-4F6C-BF9D-6F199654B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9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54C1E-BF71-440E-9E21-547CAB3B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30215-7EB8-4058-95B1-39E2A5168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D6F1E-8EBE-4118-A359-F23C20585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33E37-DDC6-4B6A-AC6D-FB4A2D688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A9F526-018C-4B42-98FF-42BB107927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AEF0C8-C181-43CB-9544-E10CA88B3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A3C4-6AF0-4002-9766-B66395A346BA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8AD626-BE94-4F22-B326-32DC2D477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6397E3-8D56-456E-9172-6CDD39E8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C3C7F-6674-4F6C-BF9D-6F199654B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64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1017D-2E68-46E2-A6B7-C238C70C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6A6F6D-6ABC-4616-AD22-F2461E66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A3C4-6AF0-4002-9766-B66395A346BA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B6C42-8E41-4761-8B51-D432D357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573BE-2EEB-4207-9CA4-A1732A95F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C3C7F-6674-4F6C-BF9D-6F199654B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54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F71DD5-1462-44C0-A7DA-C39252B4B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A3C4-6AF0-4002-9766-B66395A346BA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164012-153D-47D0-842D-E74E97C0C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93B14-8C57-4679-8445-81A1B8242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C3C7F-6674-4F6C-BF9D-6F199654B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58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1927B-071E-4689-AFCA-BD8A4861C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AFF8B-1AD2-420C-9DB9-0568CBA40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09821A-D3B6-4740-A2D4-325EBDF1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4B354-3D9E-4EDE-88D0-C2D48B978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A3C4-6AF0-4002-9766-B66395A346BA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CB75B-871D-4D40-8E29-FD3C422D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BAC3E-920F-46F4-A1EC-7D09556BE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C3C7F-6674-4F6C-BF9D-6F199654B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84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35734-929C-47FD-A155-BBB47A233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5B26A7-FBFC-43E9-9161-CBF06784DA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475DE-C9EB-4737-AB37-A1C5BE074E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468D25-EE4B-4C65-B2FB-A34538272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A3C4-6AF0-4002-9766-B66395A346BA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9D6FC-CA43-476E-89DF-CE3E56D3A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14504-8103-4504-825C-6D39208F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C3C7F-6674-4F6C-BF9D-6F199654B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706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E1E588-4E4D-4E93-8849-71C154A4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838FB-A25E-4146-9560-00BBC439F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5621F-F74B-4434-9448-180A306090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3C4-6AF0-4002-9766-B66395A346BA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58B58-E188-4A20-A976-C146739C2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678E1-DD93-454A-B030-7EC5DF197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C3C7F-6674-4F6C-BF9D-6F199654B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2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73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2B810B-4EF0-425E-9F28-07564D5C6253}"/>
              </a:ext>
            </a:extLst>
          </p:cNvPr>
          <p:cNvSpPr/>
          <p:nvPr/>
        </p:nvSpPr>
        <p:spPr>
          <a:xfrm>
            <a:off x="2614918" y="3085052"/>
            <a:ext cx="696216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4800" dirty="0">
                <a:solidFill>
                  <a:schemeClr val="bg1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ระบบจัดการการฝึกงานแบบออนไลน์</a:t>
            </a:r>
            <a:br>
              <a:rPr lang="th-TH" sz="4800" dirty="0">
                <a:solidFill>
                  <a:schemeClr val="bg1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</a:br>
            <a:r>
              <a:rPr lang="th-TH" sz="4800" dirty="0">
                <a:solidFill>
                  <a:schemeClr val="bg1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สำหรับภาควิชาวิศวกรรมคอมพิวเตอร์</a:t>
            </a:r>
            <a:endParaRPr lang="en-US" sz="4800" b="0" cap="none" spc="0" dirty="0">
              <a:ln w="0"/>
              <a:solidFill>
                <a:schemeClr val="bg1"/>
              </a:solidFill>
              <a:latin typeface="DB HelvethaicaMon X 75 Bd" panose="02000506090000020004" pitchFamily="2" charset="-34"/>
              <a:cs typeface="DB HelvethaicaMon X 75 Bd" panose="02000506090000020004" pitchFamily="2" charset="-34"/>
            </a:endParaRP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074846B-8361-4D5C-8D27-76DA34DCA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590" y="1270234"/>
            <a:ext cx="1814818" cy="181481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756BE97-06E6-4385-B0EF-7E069BC79119}"/>
              </a:ext>
            </a:extLst>
          </p:cNvPr>
          <p:cNvSpPr/>
          <p:nvPr/>
        </p:nvSpPr>
        <p:spPr>
          <a:xfrm>
            <a:off x="227901" y="291518"/>
            <a:ext cx="11736198" cy="6274965"/>
          </a:xfrm>
          <a:prstGeom prst="roundRect">
            <a:avLst>
              <a:gd name="adj" fmla="val 4501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90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4F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D1E5248-3F68-4FAF-8DFB-A90B1B9D7D6F}"/>
              </a:ext>
            </a:extLst>
          </p:cNvPr>
          <p:cNvSpPr/>
          <p:nvPr/>
        </p:nvSpPr>
        <p:spPr>
          <a:xfrm>
            <a:off x="227901" y="291518"/>
            <a:ext cx="11736198" cy="6274965"/>
          </a:xfrm>
          <a:prstGeom prst="roundRect">
            <a:avLst>
              <a:gd name="adj" fmla="val 4501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5DD95-6695-4D94-85E1-7F466B50329E}"/>
              </a:ext>
            </a:extLst>
          </p:cNvPr>
          <p:cNvSpPr txBox="1"/>
          <p:nvPr/>
        </p:nvSpPr>
        <p:spPr>
          <a:xfrm>
            <a:off x="3047223" y="363897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600" b="0" cap="none" spc="0" dirty="0">
                <a:ln w="0"/>
                <a:solidFill>
                  <a:schemeClr val="bg1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การออกแบบ</a:t>
            </a:r>
            <a:endParaRPr lang="en-US" sz="3600" b="0" cap="none" spc="0" dirty="0">
              <a:ln w="0"/>
              <a:solidFill>
                <a:schemeClr val="bg1"/>
              </a:solidFill>
              <a:latin typeface="DB HelvethaicaMon X 75 Bd" panose="02000506090000020004" pitchFamily="2" charset="-34"/>
              <a:cs typeface="DB HelvethaicaMon X 75 Bd" panose="02000506090000020004" pitchFamily="2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CBD1B-EC65-4284-B1D3-BEFCB23A5829}"/>
              </a:ext>
            </a:extLst>
          </p:cNvPr>
          <p:cNvSpPr txBox="1"/>
          <p:nvPr/>
        </p:nvSpPr>
        <p:spPr>
          <a:xfrm>
            <a:off x="2129794" y="5686947"/>
            <a:ext cx="79324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600" b="0" cap="none" spc="0" dirty="0">
                <a:ln w="0"/>
                <a:solidFill>
                  <a:schemeClr val="bg1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หน้าเพ</a:t>
            </a:r>
            <a:r>
              <a:rPr lang="th-TH" sz="3600" dirty="0">
                <a:ln w="0"/>
                <a:solidFill>
                  <a:schemeClr val="bg1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ิ่มและแก้ไขสถานประกอบการ </a:t>
            </a:r>
            <a:r>
              <a:rPr lang="en-US" sz="3600" dirty="0">
                <a:ln w="0"/>
                <a:solidFill>
                  <a:schemeClr val="bg1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(</a:t>
            </a:r>
            <a:r>
              <a:rPr lang="th-TH" sz="3600" dirty="0">
                <a:ln w="0"/>
                <a:solidFill>
                  <a:schemeClr val="bg1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สำหรับอาจารย์</a:t>
            </a:r>
            <a:r>
              <a:rPr lang="en-US" sz="3600" dirty="0">
                <a:ln w="0"/>
                <a:solidFill>
                  <a:schemeClr val="bg1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)</a:t>
            </a:r>
            <a:endParaRPr lang="en-US" sz="3600" b="0" cap="none" spc="0" dirty="0">
              <a:ln w="0"/>
              <a:solidFill>
                <a:schemeClr val="bg1"/>
              </a:solidFill>
              <a:latin typeface="DB HelvethaicaMon X 75 Bd" panose="02000506090000020004" pitchFamily="2" charset="-34"/>
              <a:cs typeface="DB HelvethaicaMon X 75 Bd" panose="02000506090000020004" pitchFamily="2" charset="-34"/>
            </a:endParaRP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47D07A6D-DE45-4ADD-B914-7B9E4674F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96" y="1518555"/>
            <a:ext cx="5218397" cy="371086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E8EDBF12-07A0-46AF-91AE-08C50E404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312" y="1518555"/>
            <a:ext cx="5146967" cy="366006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50301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19EDDF-A6ED-45A1-8766-9FBC1E718A9A}"/>
              </a:ext>
            </a:extLst>
          </p:cNvPr>
          <p:cNvSpPr txBox="1"/>
          <p:nvPr/>
        </p:nvSpPr>
        <p:spPr>
          <a:xfrm>
            <a:off x="3047223" y="363897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600" b="0" cap="none" spc="0" dirty="0">
                <a:ln w="0"/>
                <a:solidFill>
                  <a:srgbClr val="2F4F58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การพัฒนา</a:t>
            </a:r>
            <a:endParaRPr lang="en-US" sz="3600" b="0" cap="none" spc="0" dirty="0">
              <a:ln w="0"/>
              <a:solidFill>
                <a:srgbClr val="2F4F58"/>
              </a:solidFill>
              <a:latin typeface="DB HelvethaicaMon X 75 Bd" panose="02000506090000020004" pitchFamily="2" charset="-34"/>
              <a:cs typeface="DB HelvethaicaMon X 75 Bd" panose="02000506090000020004" pitchFamily="2" charset="-34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557423C-E22D-4B04-9207-5DAB9D473C89}"/>
              </a:ext>
            </a:extLst>
          </p:cNvPr>
          <p:cNvSpPr/>
          <p:nvPr/>
        </p:nvSpPr>
        <p:spPr>
          <a:xfrm>
            <a:off x="227901" y="291518"/>
            <a:ext cx="11736198" cy="6274965"/>
          </a:xfrm>
          <a:prstGeom prst="roundRect">
            <a:avLst>
              <a:gd name="adj" fmla="val 4501"/>
            </a:avLst>
          </a:prstGeom>
          <a:noFill/>
          <a:ln w="38100">
            <a:solidFill>
              <a:srgbClr val="2F4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73C774-2717-40A2-8B28-36C7A8EF0255}"/>
              </a:ext>
            </a:extLst>
          </p:cNvPr>
          <p:cNvGrpSpPr/>
          <p:nvPr/>
        </p:nvGrpSpPr>
        <p:grpSpPr>
          <a:xfrm>
            <a:off x="408689" y="2254079"/>
            <a:ext cx="11374622" cy="2349842"/>
            <a:chOff x="356488" y="2560078"/>
            <a:chExt cx="11374622" cy="2349842"/>
          </a:xfrm>
        </p:grpSpPr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76AA73CF-C477-4B68-A7A0-42DB356DA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390"/>
            <a:stretch/>
          </p:blipFill>
          <p:spPr>
            <a:xfrm>
              <a:off x="1040325" y="2560078"/>
              <a:ext cx="1674885" cy="1669411"/>
            </a:xfrm>
            <a:prstGeom prst="rect">
              <a:avLst/>
            </a:prstGeom>
          </p:spPr>
        </p:pic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EE2D490C-D655-4355-82E6-EB2BFCF41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9704" y="2560078"/>
              <a:ext cx="1669411" cy="1669411"/>
            </a:xfrm>
            <a:prstGeom prst="rect">
              <a:avLst/>
            </a:prstGeom>
          </p:spPr>
        </p:pic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8339A87B-8910-498C-8856-7312CBFF9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9013" y="2560078"/>
              <a:ext cx="2994880" cy="1669411"/>
            </a:xfrm>
            <a:prstGeom prst="rect">
              <a:avLst/>
            </a:prstGeom>
          </p:spPr>
        </p:pic>
        <p:pic>
          <p:nvPicPr>
            <p:cNvPr id="14" name="Picture 1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ED8F0DE-1E75-414D-BDA5-96A0E0D48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0910" y="2560078"/>
              <a:ext cx="1737844" cy="173784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4DBDC9-BF2A-4AED-A72D-ACE2233D0917}"/>
                </a:ext>
              </a:extLst>
            </p:cNvPr>
            <p:cNvSpPr txBox="1"/>
            <p:nvPr/>
          </p:nvSpPr>
          <p:spPr>
            <a:xfrm>
              <a:off x="356488" y="4303762"/>
              <a:ext cx="304255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 err="1">
                  <a:ln w="0"/>
                  <a:solidFill>
                    <a:srgbClr val="2F4F58"/>
                  </a:solidFill>
                  <a:latin typeface="DB HelvethaicaMon X 75 Bd" panose="02000506090000020004" pitchFamily="2" charset="-34"/>
                  <a:cs typeface="DB HelvethaicaMon X 75 Bd" panose="02000506090000020004" pitchFamily="2" charset="-34"/>
                </a:rPr>
                <a:t>Xampp</a:t>
              </a:r>
              <a:endParaRPr lang="en-US" sz="3600" b="0" cap="none" spc="0" dirty="0">
                <a:ln w="0"/>
                <a:solidFill>
                  <a:srgbClr val="2F4F58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32B041-50D4-40ED-93CE-34340EFA9D86}"/>
                </a:ext>
              </a:extLst>
            </p:cNvPr>
            <p:cNvSpPr txBox="1"/>
            <p:nvPr/>
          </p:nvSpPr>
          <p:spPr>
            <a:xfrm>
              <a:off x="3527632" y="4325145"/>
              <a:ext cx="304255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 err="1">
                  <a:ln w="0"/>
                  <a:solidFill>
                    <a:srgbClr val="2F4F58"/>
                  </a:solidFill>
                  <a:latin typeface="DB HelvethaicaMon X 75 Bd" panose="02000506090000020004" pitchFamily="2" charset="-34"/>
                  <a:cs typeface="DB HelvethaicaMon X 75 Bd" panose="02000506090000020004" pitchFamily="2" charset="-34"/>
                </a:rPr>
                <a:t>PHPmyadmin</a:t>
              </a:r>
              <a:endParaRPr lang="en-US" sz="3600" b="0" cap="none" spc="0" dirty="0">
                <a:ln w="0"/>
                <a:solidFill>
                  <a:srgbClr val="2F4F58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03F0E2B-F7C3-4E1A-907C-C32E590B7067}"/>
                </a:ext>
              </a:extLst>
            </p:cNvPr>
            <p:cNvSpPr txBox="1"/>
            <p:nvPr/>
          </p:nvSpPr>
          <p:spPr>
            <a:xfrm>
              <a:off x="6363893" y="4303762"/>
              <a:ext cx="304255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 err="1">
                  <a:ln w="0"/>
                  <a:solidFill>
                    <a:srgbClr val="2F4F58"/>
                  </a:solidFill>
                  <a:latin typeface="DB HelvethaicaMon X 75 Bd" panose="02000506090000020004" pitchFamily="2" charset="-34"/>
                  <a:cs typeface="DB HelvethaicaMon X 75 Bd" panose="02000506090000020004" pitchFamily="2" charset="-34"/>
                </a:rPr>
                <a:t>VSCode</a:t>
              </a:r>
              <a:endParaRPr lang="en-US" sz="3200" b="0" cap="none" spc="0" dirty="0">
                <a:ln w="0"/>
                <a:solidFill>
                  <a:srgbClr val="2F4F58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39BFA0-D9C6-4E7E-99A1-2A883F7C0B1D}"/>
                </a:ext>
              </a:extLst>
            </p:cNvPr>
            <p:cNvSpPr txBox="1"/>
            <p:nvPr/>
          </p:nvSpPr>
          <p:spPr>
            <a:xfrm>
              <a:off x="8688553" y="4297922"/>
              <a:ext cx="304255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n w="0"/>
                  <a:solidFill>
                    <a:srgbClr val="2F4F58"/>
                  </a:solidFill>
                  <a:latin typeface="DB HelvethaicaMon X 75 Bd" panose="02000506090000020004" pitchFamily="2" charset="-34"/>
                  <a:cs typeface="DB HelvethaicaMon X 75 Bd" panose="02000506090000020004" pitchFamily="2" charset="-34"/>
                </a:rPr>
                <a:t>GitHub</a:t>
              </a:r>
              <a:endParaRPr lang="en-US" sz="3200" b="0" cap="none" spc="0" dirty="0">
                <a:ln w="0"/>
                <a:solidFill>
                  <a:srgbClr val="2F4F58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754C6C8-D3DB-487F-B284-138C797EB5B9}"/>
              </a:ext>
            </a:extLst>
          </p:cNvPr>
          <p:cNvSpPr txBox="1"/>
          <p:nvPr/>
        </p:nvSpPr>
        <p:spPr>
          <a:xfrm>
            <a:off x="3738260" y="5284340"/>
            <a:ext cx="47154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200" dirty="0">
                <a:ln w="0"/>
                <a:solidFill>
                  <a:srgbClr val="2F4F58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ใช้ </a:t>
            </a:r>
            <a:r>
              <a:rPr lang="en-GB" sz="3200" dirty="0">
                <a:ln w="0"/>
                <a:solidFill>
                  <a:srgbClr val="2F4F58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MVC </a:t>
            </a:r>
            <a:r>
              <a:rPr lang="th-TH" sz="3200" dirty="0">
                <a:ln w="0"/>
                <a:solidFill>
                  <a:srgbClr val="2F4F58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ในการพัฒนาเว็บไซต์</a:t>
            </a:r>
            <a:endParaRPr lang="en-US" sz="3600" b="0" cap="none" spc="0" dirty="0">
              <a:ln w="0"/>
              <a:solidFill>
                <a:srgbClr val="2F4F58"/>
              </a:solidFill>
              <a:latin typeface="DB HelvethaicaMon X 75 Bd" panose="02000506090000020004" pitchFamily="2" charset="-34"/>
              <a:cs typeface="DB HelvethaicaMon X 75 Bd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98828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4786858-1FDC-41FE-9E84-EC0E7339A5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0" b="5466"/>
          <a:stretch/>
        </p:blipFill>
        <p:spPr>
          <a:xfrm>
            <a:off x="6491092" y="3780455"/>
            <a:ext cx="5002760" cy="2434571"/>
          </a:xfrm>
          <a:prstGeom prst="roundRect">
            <a:avLst>
              <a:gd name="adj" fmla="val 2917"/>
            </a:avLst>
          </a:prstGeom>
          <a:ln>
            <a:solidFill>
              <a:srgbClr val="2F4F58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92B4B7-C819-424B-B51B-FCBDC67626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8" b="4358"/>
          <a:stretch/>
        </p:blipFill>
        <p:spPr>
          <a:xfrm>
            <a:off x="6491092" y="1010228"/>
            <a:ext cx="5002760" cy="2434571"/>
          </a:xfrm>
          <a:prstGeom prst="roundRect">
            <a:avLst>
              <a:gd name="adj" fmla="val 2917"/>
            </a:avLst>
          </a:prstGeom>
          <a:ln>
            <a:solidFill>
              <a:srgbClr val="2F4F58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DE986F-E3FC-4C96-9AF2-35F7FEFCE536}"/>
              </a:ext>
            </a:extLst>
          </p:cNvPr>
          <p:cNvSpPr txBox="1"/>
          <p:nvPr/>
        </p:nvSpPr>
        <p:spPr>
          <a:xfrm>
            <a:off x="3047223" y="363897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600" b="0" cap="none" spc="0" dirty="0">
                <a:ln w="0"/>
                <a:solidFill>
                  <a:srgbClr val="FE735C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ตัวอย่างระบบ</a:t>
            </a:r>
            <a:endParaRPr lang="en-US" sz="3600" b="0" cap="none" spc="0" dirty="0">
              <a:ln w="0"/>
              <a:solidFill>
                <a:srgbClr val="FE735C"/>
              </a:solidFill>
              <a:latin typeface="DB HelvethaicaMon X 75 Bd" panose="02000506090000020004" pitchFamily="2" charset="-34"/>
              <a:cs typeface="DB HelvethaicaMon X 75 Bd" panose="02000506090000020004" pitchFamily="2" charset="-34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411C318-EFA8-4BC0-B6C7-0BE411830F4F}"/>
              </a:ext>
            </a:extLst>
          </p:cNvPr>
          <p:cNvSpPr/>
          <p:nvPr/>
        </p:nvSpPr>
        <p:spPr>
          <a:xfrm>
            <a:off x="227901" y="291518"/>
            <a:ext cx="11736198" cy="6274965"/>
          </a:xfrm>
          <a:prstGeom prst="roundRect">
            <a:avLst>
              <a:gd name="adj" fmla="val 4501"/>
            </a:avLst>
          </a:prstGeom>
          <a:noFill/>
          <a:ln w="38100">
            <a:solidFill>
              <a:srgbClr val="FE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0FFD11-5DA6-4019-989A-4EBBD0214E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96" b="4251"/>
          <a:stretch/>
        </p:blipFill>
        <p:spPr>
          <a:xfrm>
            <a:off x="698148" y="1010228"/>
            <a:ext cx="5002761" cy="2418772"/>
          </a:xfrm>
          <a:prstGeom prst="roundRect">
            <a:avLst>
              <a:gd name="adj" fmla="val 3022"/>
            </a:avLst>
          </a:prstGeom>
          <a:ln>
            <a:solidFill>
              <a:srgbClr val="2F4F58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FFD6A6-A405-4EC5-A0B4-A03AE1EC82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0" b="5466"/>
          <a:stretch/>
        </p:blipFill>
        <p:spPr>
          <a:xfrm>
            <a:off x="698148" y="3780455"/>
            <a:ext cx="5002760" cy="2434571"/>
          </a:xfrm>
          <a:prstGeom prst="roundRect">
            <a:avLst>
              <a:gd name="adj" fmla="val 2917"/>
            </a:avLst>
          </a:prstGeom>
          <a:ln>
            <a:solidFill>
              <a:srgbClr val="2F4F58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155E01-4BFB-4FFC-BEF9-01F088ECEBCE}"/>
              </a:ext>
            </a:extLst>
          </p:cNvPr>
          <p:cNvSpPr/>
          <p:nvPr/>
        </p:nvSpPr>
        <p:spPr>
          <a:xfrm>
            <a:off x="698148" y="1010228"/>
            <a:ext cx="5002761" cy="2418772"/>
          </a:xfrm>
          <a:prstGeom prst="roundRect">
            <a:avLst>
              <a:gd name="adj" fmla="val 2696"/>
            </a:avLst>
          </a:prstGeom>
          <a:noFill/>
          <a:ln w="57150">
            <a:solidFill>
              <a:srgbClr val="FE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7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0.47539 0.000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6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539 0.00093 L 0.00052 0.406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50" y="2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40625 L 0.475 0.4062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24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4786858-1FDC-41FE-9E84-EC0E7339A5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0" b="5466"/>
          <a:stretch/>
        </p:blipFill>
        <p:spPr>
          <a:xfrm>
            <a:off x="6491092" y="3780455"/>
            <a:ext cx="5002760" cy="2434571"/>
          </a:xfrm>
          <a:prstGeom prst="roundRect">
            <a:avLst>
              <a:gd name="adj" fmla="val 2917"/>
            </a:avLst>
          </a:prstGeom>
          <a:ln>
            <a:solidFill>
              <a:srgbClr val="2F4F58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92B4B7-C819-424B-B51B-FCBDC67626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8" b="4358"/>
          <a:stretch/>
        </p:blipFill>
        <p:spPr>
          <a:xfrm>
            <a:off x="6491092" y="1010228"/>
            <a:ext cx="5002760" cy="2434571"/>
          </a:xfrm>
          <a:prstGeom prst="roundRect">
            <a:avLst>
              <a:gd name="adj" fmla="val 2917"/>
            </a:avLst>
          </a:prstGeom>
          <a:ln>
            <a:solidFill>
              <a:srgbClr val="2F4F58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DE986F-E3FC-4C96-9AF2-35F7FEFCE536}"/>
              </a:ext>
            </a:extLst>
          </p:cNvPr>
          <p:cNvSpPr txBox="1"/>
          <p:nvPr/>
        </p:nvSpPr>
        <p:spPr>
          <a:xfrm>
            <a:off x="3047223" y="363897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600" b="0" cap="none" spc="0" dirty="0">
                <a:ln w="0"/>
                <a:solidFill>
                  <a:srgbClr val="FE735C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ตัวอย่างระบบ</a:t>
            </a:r>
            <a:endParaRPr lang="en-US" sz="3600" b="0" cap="none" spc="0" dirty="0">
              <a:ln w="0"/>
              <a:solidFill>
                <a:srgbClr val="FE735C"/>
              </a:solidFill>
              <a:latin typeface="DB HelvethaicaMon X 75 Bd" panose="02000506090000020004" pitchFamily="2" charset="-34"/>
              <a:cs typeface="DB HelvethaicaMon X 75 Bd" panose="02000506090000020004" pitchFamily="2" charset="-34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411C318-EFA8-4BC0-B6C7-0BE411830F4F}"/>
              </a:ext>
            </a:extLst>
          </p:cNvPr>
          <p:cNvSpPr/>
          <p:nvPr/>
        </p:nvSpPr>
        <p:spPr>
          <a:xfrm>
            <a:off x="227901" y="291518"/>
            <a:ext cx="11736198" cy="6274965"/>
          </a:xfrm>
          <a:prstGeom prst="roundRect">
            <a:avLst>
              <a:gd name="adj" fmla="val 4501"/>
            </a:avLst>
          </a:prstGeom>
          <a:noFill/>
          <a:ln w="38100">
            <a:solidFill>
              <a:srgbClr val="FE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0FFD11-5DA6-4019-989A-4EBBD0214E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4" t="7801" r="1174" b="6245"/>
          <a:stretch/>
        </p:blipFill>
        <p:spPr>
          <a:xfrm>
            <a:off x="698148" y="1010228"/>
            <a:ext cx="5002761" cy="2418772"/>
          </a:xfrm>
          <a:prstGeom prst="roundRect">
            <a:avLst>
              <a:gd name="adj" fmla="val 3022"/>
            </a:avLst>
          </a:prstGeom>
          <a:ln>
            <a:solidFill>
              <a:srgbClr val="2F4F58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FFD6A6-A405-4EC5-A0B4-A03AE1EC82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0" b="5466"/>
          <a:stretch/>
        </p:blipFill>
        <p:spPr>
          <a:xfrm>
            <a:off x="698148" y="3780455"/>
            <a:ext cx="5002760" cy="2434571"/>
          </a:xfrm>
          <a:prstGeom prst="roundRect">
            <a:avLst>
              <a:gd name="adj" fmla="val 2917"/>
            </a:avLst>
          </a:prstGeom>
          <a:ln>
            <a:solidFill>
              <a:srgbClr val="2F4F58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155E01-4BFB-4FFC-BEF9-01F088ECEBCE}"/>
              </a:ext>
            </a:extLst>
          </p:cNvPr>
          <p:cNvSpPr/>
          <p:nvPr/>
        </p:nvSpPr>
        <p:spPr>
          <a:xfrm>
            <a:off x="698148" y="1010228"/>
            <a:ext cx="5002761" cy="2418772"/>
          </a:xfrm>
          <a:prstGeom prst="roundRect">
            <a:avLst>
              <a:gd name="adj" fmla="val 2696"/>
            </a:avLst>
          </a:prstGeom>
          <a:noFill/>
          <a:ln w="57150">
            <a:solidFill>
              <a:srgbClr val="FE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2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0.47539 0.000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6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539 0.00093 L 0.00052 0.406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50" y="2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40625 L 0.475 0.4062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24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4F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D1E5248-3F68-4FAF-8DFB-A90B1B9D7D6F}"/>
              </a:ext>
            </a:extLst>
          </p:cNvPr>
          <p:cNvSpPr/>
          <p:nvPr/>
        </p:nvSpPr>
        <p:spPr>
          <a:xfrm>
            <a:off x="227901" y="291518"/>
            <a:ext cx="11736198" cy="6274965"/>
          </a:xfrm>
          <a:prstGeom prst="roundRect">
            <a:avLst>
              <a:gd name="adj" fmla="val 4501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5DD95-6695-4D94-85E1-7F466B50329E}"/>
              </a:ext>
            </a:extLst>
          </p:cNvPr>
          <p:cNvSpPr txBox="1"/>
          <p:nvPr/>
        </p:nvSpPr>
        <p:spPr>
          <a:xfrm>
            <a:off x="3047223" y="363897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600" b="0" cap="none" spc="0" dirty="0">
                <a:ln w="0"/>
                <a:solidFill>
                  <a:schemeClr val="bg1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การออกแบบ</a:t>
            </a:r>
            <a:endParaRPr lang="en-US" sz="3600" b="0" cap="none" spc="0" dirty="0">
              <a:ln w="0"/>
              <a:solidFill>
                <a:schemeClr val="bg1"/>
              </a:solidFill>
              <a:latin typeface="DB HelvethaicaMon X 75 Bd" panose="02000506090000020004" pitchFamily="2" charset="-34"/>
              <a:cs typeface="DB HelvethaicaMon X 75 Bd" panose="02000506090000020004" pitchFamily="2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CBD1B-EC65-4284-B1D3-BEFCB23A5829}"/>
              </a:ext>
            </a:extLst>
          </p:cNvPr>
          <p:cNvSpPr txBox="1"/>
          <p:nvPr/>
        </p:nvSpPr>
        <p:spPr>
          <a:xfrm>
            <a:off x="3048778" y="5686947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ln w="0"/>
                <a:solidFill>
                  <a:schemeClr val="bg1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หน้าล็อกอิน</a:t>
            </a:r>
            <a:endParaRPr lang="en-US" sz="3600" b="0" cap="none" spc="0" dirty="0">
              <a:ln w="0"/>
              <a:solidFill>
                <a:schemeClr val="bg1"/>
              </a:solidFill>
              <a:latin typeface="DB HelvethaicaMon X 75 Bd" panose="02000506090000020004" pitchFamily="2" charset="-34"/>
              <a:cs typeface="DB HelvethaicaMon X 75 Bd" panose="02000506090000020004" pitchFamily="2" charset="-34"/>
            </a:endParaRP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05469609-4FB5-456B-BA2D-9EBFAA61D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15" y="1353491"/>
            <a:ext cx="5837371" cy="415101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34833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4F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D1E5248-3F68-4FAF-8DFB-A90B1B9D7D6F}"/>
              </a:ext>
            </a:extLst>
          </p:cNvPr>
          <p:cNvSpPr/>
          <p:nvPr/>
        </p:nvSpPr>
        <p:spPr>
          <a:xfrm>
            <a:off x="227901" y="291518"/>
            <a:ext cx="11736198" cy="6274965"/>
          </a:xfrm>
          <a:prstGeom prst="roundRect">
            <a:avLst>
              <a:gd name="adj" fmla="val 4501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5DD95-6695-4D94-85E1-7F466B50329E}"/>
              </a:ext>
            </a:extLst>
          </p:cNvPr>
          <p:cNvSpPr txBox="1"/>
          <p:nvPr/>
        </p:nvSpPr>
        <p:spPr>
          <a:xfrm>
            <a:off x="3048778" y="363897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600" b="0" cap="none" spc="0" dirty="0">
                <a:ln w="0"/>
                <a:solidFill>
                  <a:schemeClr val="bg1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การออกแบบ</a:t>
            </a:r>
            <a:endParaRPr lang="en-US" sz="3600" b="0" cap="none" spc="0" dirty="0">
              <a:ln w="0"/>
              <a:solidFill>
                <a:schemeClr val="bg1"/>
              </a:solidFill>
              <a:latin typeface="DB HelvethaicaMon X 75 Bd" panose="02000506090000020004" pitchFamily="2" charset="-34"/>
              <a:cs typeface="DB HelvethaicaMon X 75 Bd" panose="02000506090000020004" pitchFamily="2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CBD1B-EC65-4284-B1D3-BEFCB23A5829}"/>
              </a:ext>
            </a:extLst>
          </p:cNvPr>
          <p:cNvSpPr txBox="1"/>
          <p:nvPr/>
        </p:nvSpPr>
        <p:spPr>
          <a:xfrm>
            <a:off x="3048778" y="5686947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ln w="0"/>
                <a:solidFill>
                  <a:schemeClr val="bg1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หน้าแรก</a:t>
            </a:r>
            <a:endParaRPr lang="en-US" sz="3600" b="0" cap="none" spc="0" dirty="0">
              <a:ln w="0"/>
              <a:solidFill>
                <a:schemeClr val="bg1"/>
              </a:solidFill>
              <a:latin typeface="DB HelvethaicaMon X 75 Bd" panose="02000506090000020004" pitchFamily="2" charset="-34"/>
              <a:cs typeface="DB HelvethaicaMon X 75 Bd" panose="02000506090000020004" pitchFamily="2" charset="-34"/>
            </a:endParaRP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73A7787-B95A-495B-B1FB-19B4F2F34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" y="1558210"/>
            <a:ext cx="5146966" cy="36600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29A265B2-8DE8-4561-AB2E-7F866726A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77" y="1558209"/>
            <a:ext cx="5146966" cy="366006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28565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4F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D1E5248-3F68-4FAF-8DFB-A90B1B9D7D6F}"/>
              </a:ext>
            </a:extLst>
          </p:cNvPr>
          <p:cNvSpPr/>
          <p:nvPr/>
        </p:nvSpPr>
        <p:spPr>
          <a:xfrm>
            <a:off x="227901" y="291518"/>
            <a:ext cx="11736198" cy="6274965"/>
          </a:xfrm>
          <a:prstGeom prst="roundRect">
            <a:avLst>
              <a:gd name="adj" fmla="val 4501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5DD95-6695-4D94-85E1-7F466B50329E}"/>
              </a:ext>
            </a:extLst>
          </p:cNvPr>
          <p:cNvSpPr txBox="1"/>
          <p:nvPr/>
        </p:nvSpPr>
        <p:spPr>
          <a:xfrm>
            <a:off x="3048778" y="363897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600" b="0" cap="none" spc="0" dirty="0">
                <a:ln w="0"/>
                <a:solidFill>
                  <a:schemeClr val="bg1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การออกแบบ</a:t>
            </a:r>
            <a:endParaRPr lang="en-US" sz="3600" b="0" cap="none" spc="0" dirty="0">
              <a:ln w="0"/>
              <a:solidFill>
                <a:schemeClr val="bg1"/>
              </a:solidFill>
              <a:latin typeface="DB HelvethaicaMon X 75 Bd" panose="02000506090000020004" pitchFamily="2" charset="-34"/>
              <a:cs typeface="DB HelvethaicaMon X 75 Bd" panose="02000506090000020004" pitchFamily="2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CBD1B-EC65-4284-B1D3-BEFCB23A5829}"/>
              </a:ext>
            </a:extLst>
          </p:cNvPr>
          <p:cNvSpPr txBox="1"/>
          <p:nvPr/>
        </p:nvSpPr>
        <p:spPr>
          <a:xfrm>
            <a:off x="3048778" y="5686947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ln w="0"/>
                <a:solidFill>
                  <a:schemeClr val="bg1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หน้าคำร้องขอฝึกงาน</a:t>
            </a:r>
            <a:endParaRPr lang="en-US" sz="3600" b="0" cap="none" spc="0" dirty="0">
              <a:ln w="0"/>
              <a:solidFill>
                <a:schemeClr val="bg1"/>
              </a:solidFill>
              <a:latin typeface="DB HelvethaicaMon X 75 Bd" panose="02000506090000020004" pitchFamily="2" charset="-34"/>
              <a:cs typeface="DB HelvethaicaMon X 75 Bd" panose="02000506090000020004" pitchFamily="2" charset="-34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42135E9-4254-4C67-A32E-1D8D96C6A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14" y="1353490"/>
            <a:ext cx="5837372" cy="415102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43784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4F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D1E5248-3F68-4FAF-8DFB-A90B1B9D7D6F}"/>
              </a:ext>
            </a:extLst>
          </p:cNvPr>
          <p:cNvSpPr/>
          <p:nvPr/>
        </p:nvSpPr>
        <p:spPr>
          <a:xfrm>
            <a:off x="227901" y="291518"/>
            <a:ext cx="11736198" cy="6274965"/>
          </a:xfrm>
          <a:prstGeom prst="roundRect">
            <a:avLst>
              <a:gd name="adj" fmla="val 4501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5DD95-6695-4D94-85E1-7F466B50329E}"/>
              </a:ext>
            </a:extLst>
          </p:cNvPr>
          <p:cNvSpPr txBox="1"/>
          <p:nvPr/>
        </p:nvSpPr>
        <p:spPr>
          <a:xfrm>
            <a:off x="3048778" y="363897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600" b="0" cap="none" spc="0" dirty="0">
                <a:ln w="0"/>
                <a:solidFill>
                  <a:schemeClr val="bg1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การออกแบบ</a:t>
            </a:r>
            <a:endParaRPr lang="en-US" sz="3600" b="0" cap="none" spc="0" dirty="0">
              <a:ln w="0"/>
              <a:solidFill>
                <a:schemeClr val="bg1"/>
              </a:solidFill>
              <a:latin typeface="DB HelvethaicaMon X 75 Bd" panose="02000506090000020004" pitchFamily="2" charset="-34"/>
              <a:cs typeface="DB HelvethaicaMon X 75 Bd" panose="02000506090000020004" pitchFamily="2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CBD1B-EC65-4284-B1D3-BEFCB23A5829}"/>
              </a:ext>
            </a:extLst>
          </p:cNvPr>
          <p:cNvSpPr txBox="1"/>
          <p:nvPr/>
        </p:nvSpPr>
        <p:spPr>
          <a:xfrm>
            <a:off x="3048778" y="5686947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ln w="0"/>
                <a:solidFill>
                  <a:schemeClr val="bg1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หน้าค้นหาสถานประกอบการ</a:t>
            </a:r>
            <a:endParaRPr lang="en-US" sz="3600" b="0" cap="none" spc="0" dirty="0">
              <a:ln w="0"/>
              <a:solidFill>
                <a:schemeClr val="bg1"/>
              </a:solidFill>
              <a:latin typeface="DB HelvethaicaMon X 75 Bd" panose="02000506090000020004" pitchFamily="2" charset="-34"/>
              <a:cs typeface="DB HelvethaicaMon X 75 Bd" panose="02000506090000020004" pitchFamily="2" charset="-34"/>
            </a:endParaRP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E4B4B6DE-3D7B-4548-90A8-071DD0081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14" y="1353490"/>
            <a:ext cx="5837372" cy="415102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03300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4F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D1E5248-3F68-4FAF-8DFB-A90B1B9D7D6F}"/>
              </a:ext>
            </a:extLst>
          </p:cNvPr>
          <p:cNvSpPr/>
          <p:nvPr/>
        </p:nvSpPr>
        <p:spPr>
          <a:xfrm>
            <a:off x="227901" y="291518"/>
            <a:ext cx="11736198" cy="6274965"/>
          </a:xfrm>
          <a:prstGeom prst="roundRect">
            <a:avLst>
              <a:gd name="adj" fmla="val 4501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5DD95-6695-4D94-85E1-7F466B50329E}"/>
              </a:ext>
            </a:extLst>
          </p:cNvPr>
          <p:cNvSpPr txBox="1"/>
          <p:nvPr/>
        </p:nvSpPr>
        <p:spPr>
          <a:xfrm>
            <a:off x="3048778" y="363897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600" b="0" cap="none" spc="0" dirty="0">
                <a:ln w="0"/>
                <a:solidFill>
                  <a:schemeClr val="bg1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การออกแบบ</a:t>
            </a:r>
            <a:endParaRPr lang="en-US" sz="3600" b="0" cap="none" spc="0" dirty="0">
              <a:ln w="0"/>
              <a:solidFill>
                <a:schemeClr val="bg1"/>
              </a:solidFill>
              <a:latin typeface="DB HelvethaicaMon X 75 Bd" panose="02000506090000020004" pitchFamily="2" charset="-34"/>
              <a:cs typeface="DB HelvethaicaMon X 75 Bd" panose="02000506090000020004" pitchFamily="2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CBD1B-EC65-4284-B1D3-BEFCB23A5829}"/>
              </a:ext>
            </a:extLst>
          </p:cNvPr>
          <p:cNvSpPr txBox="1"/>
          <p:nvPr/>
        </p:nvSpPr>
        <p:spPr>
          <a:xfrm>
            <a:off x="2817692" y="5686947"/>
            <a:ext cx="65566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ln w="0"/>
                <a:solidFill>
                  <a:schemeClr val="bg1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หน้าตรวจสอบสถานะ</a:t>
            </a:r>
            <a:endParaRPr lang="en-US" sz="3600" b="0" cap="none" spc="0" dirty="0">
              <a:ln w="0"/>
              <a:solidFill>
                <a:schemeClr val="bg1"/>
              </a:solidFill>
              <a:latin typeface="DB HelvethaicaMon X 75 Bd" panose="02000506090000020004" pitchFamily="2" charset="-34"/>
              <a:cs typeface="DB HelvethaicaMon X 75 Bd" panose="02000506090000020004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78E6C-E835-461B-B37F-BF56CA425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7315" y="1353490"/>
            <a:ext cx="5837371" cy="415102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43416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4F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D1E5248-3F68-4FAF-8DFB-A90B1B9D7D6F}"/>
              </a:ext>
            </a:extLst>
          </p:cNvPr>
          <p:cNvSpPr/>
          <p:nvPr/>
        </p:nvSpPr>
        <p:spPr>
          <a:xfrm>
            <a:off x="227901" y="291518"/>
            <a:ext cx="11736198" cy="6274965"/>
          </a:xfrm>
          <a:prstGeom prst="roundRect">
            <a:avLst>
              <a:gd name="adj" fmla="val 4501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5DD95-6695-4D94-85E1-7F466B50329E}"/>
              </a:ext>
            </a:extLst>
          </p:cNvPr>
          <p:cNvSpPr txBox="1"/>
          <p:nvPr/>
        </p:nvSpPr>
        <p:spPr>
          <a:xfrm>
            <a:off x="3048778" y="363897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600" b="0" cap="none" spc="0" dirty="0">
                <a:ln w="0"/>
                <a:solidFill>
                  <a:schemeClr val="bg1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การออกแบบ</a:t>
            </a:r>
            <a:endParaRPr lang="en-US" sz="3600" b="0" cap="none" spc="0" dirty="0">
              <a:ln w="0"/>
              <a:solidFill>
                <a:schemeClr val="bg1"/>
              </a:solidFill>
              <a:latin typeface="DB HelvethaicaMon X 75 Bd" panose="02000506090000020004" pitchFamily="2" charset="-34"/>
              <a:cs typeface="DB HelvethaicaMon X 75 Bd" panose="02000506090000020004" pitchFamily="2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CBD1B-EC65-4284-B1D3-BEFCB23A5829}"/>
              </a:ext>
            </a:extLst>
          </p:cNvPr>
          <p:cNvSpPr txBox="1"/>
          <p:nvPr/>
        </p:nvSpPr>
        <p:spPr>
          <a:xfrm>
            <a:off x="2817692" y="5686947"/>
            <a:ext cx="65566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ln w="0"/>
                <a:solidFill>
                  <a:schemeClr val="bg1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หน้าตรวจสอบคำร้องของนิสิต (สำหรับอาจารย์)</a:t>
            </a:r>
            <a:endParaRPr lang="en-US" sz="3600" b="0" cap="none" spc="0" dirty="0">
              <a:ln w="0"/>
              <a:solidFill>
                <a:schemeClr val="bg1"/>
              </a:solidFill>
              <a:latin typeface="DB HelvethaicaMon X 75 Bd" panose="02000506090000020004" pitchFamily="2" charset="-34"/>
              <a:cs typeface="DB HelvethaicaMon X 75 Bd" panose="02000506090000020004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78E6C-E835-461B-B37F-BF56CA425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7315" y="1353490"/>
            <a:ext cx="5837371" cy="415101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26814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4F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D1E5248-3F68-4FAF-8DFB-A90B1B9D7D6F}"/>
              </a:ext>
            </a:extLst>
          </p:cNvPr>
          <p:cNvSpPr/>
          <p:nvPr/>
        </p:nvSpPr>
        <p:spPr>
          <a:xfrm>
            <a:off x="227901" y="291518"/>
            <a:ext cx="11736198" cy="6274965"/>
          </a:xfrm>
          <a:prstGeom prst="roundRect">
            <a:avLst>
              <a:gd name="adj" fmla="val 4501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5DD95-6695-4D94-85E1-7F466B50329E}"/>
              </a:ext>
            </a:extLst>
          </p:cNvPr>
          <p:cNvSpPr txBox="1"/>
          <p:nvPr/>
        </p:nvSpPr>
        <p:spPr>
          <a:xfrm>
            <a:off x="3048778" y="363897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600" b="0" cap="none" spc="0" dirty="0">
                <a:ln w="0"/>
                <a:solidFill>
                  <a:schemeClr val="bg1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การออกแบบ</a:t>
            </a:r>
            <a:endParaRPr lang="en-US" sz="3600" b="0" cap="none" spc="0" dirty="0">
              <a:ln w="0"/>
              <a:solidFill>
                <a:schemeClr val="bg1"/>
              </a:solidFill>
              <a:latin typeface="DB HelvethaicaMon X 75 Bd" panose="02000506090000020004" pitchFamily="2" charset="-34"/>
              <a:cs typeface="DB HelvethaicaMon X 75 Bd" panose="02000506090000020004" pitchFamily="2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CBD1B-EC65-4284-B1D3-BEFCB23A5829}"/>
              </a:ext>
            </a:extLst>
          </p:cNvPr>
          <p:cNvSpPr txBox="1"/>
          <p:nvPr/>
        </p:nvSpPr>
        <p:spPr>
          <a:xfrm>
            <a:off x="2817692" y="5686947"/>
            <a:ext cx="65566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ln w="0"/>
                <a:solidFill>
                  <a:schemeClr val="bg1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หน้าตรวจสอบสถานะ (สำหรับอาจารย์)</a:t>
            </a:r>
            <a:endParaRPr lang="en-US" sz="3600" b="0" cap="none" spc="0" dirty="0">
              <a:ln w="0"/>
              <a:solidFill>
                <a:schemeClr val="bg1"/>
              </a:solidFill>
              <a:latin typeface="DB HelvethaicaMon X 75 Bd" panose="02000506090000020004" pitchFamily="2" charset="-34"/>
              <a:cs typeface="DB HelvethaicaMon X 75 Bd" panose="02000506090000020004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78E6C-E835-461B-B37F-BF56CA425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7315" y="1353490"/>
            <a:ext cx="5837371" cy="415101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99258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4F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D1E5248-3F68-4FAF-8DFB-A90B1B9D7D6F}"/>
              </a:ext>
            </a:extLst>
          </p:cNvPr>
          <p:cNvSpPr/>
          <p:nvPr/>
        </p:nvSpPr>
        <p:spPr>
          <a:xfrm>
            <a:off x="227901" y="291518"/>
            <a:ext cx="11736198" cy="6274965"/>
          </a:xfrm>
          <a:prstGeom prst="roundRect">
            <a:avLst>
              <a:gd name="adj" fmla="val 4501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5DD95-6695-4D94-85E1-7F466B50329E}"/>
              </a:ext>
            </a:extLst>
          </p:cNvPr>
          <p:cNvSpPr txBox="1"/>
          <p:nvPr/>
        </p:nvSpPr>
        <p:spPr>
          <a:xfrm>
            <a:off x="3048778" y="363897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600" b="0" cap="none" spc="0" dirty="0">
                <a:ln w="0"/>
                <a:solidFill>
                  <a:schemeClr val="bg1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การออกแบบ</a:t>
            </a:r>
            <a:endParaRPr lang="en-US" sz="3600" b="0" cap="none" spc="0" dirty="0">
              <a:ln w="0"/>
              <a:solidFill>
                <a:schemeClr val="bg1"/>
              </a:solidFill>
              <a:latin typeface="DB HelvethaicaMon X 75 Bd" panose="02000506090000020004" pitchFamily="2" charset="-34"/>
              <a:cs typeface="DB HelvethaicaMon X 75 Bd" panose="02000506090000020004" pitchFamily="2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CBD1B-EC65-4284-B1D3-BEFCB23A5829}"/>
              </a:ext>
            </a:extLst>
          </p:cNvPr>
          <p:cNvSpPr txBox="1"/>
          <p:nvPr/>
        </p:nvSpPr>
        <p:spPr>
          <a:xfrm>
            <a:off x="2817692" y="5686947"/>
            <a:ext cx="65566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ln w="0"/>
                <a:solidFill>
                  <a:schemeClr val="bg1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หน้าค้นหาสถานประกอบการ </a:t>
            </a:r>
            <a:r>
              <a:rPr lang="en-US" sz="3600" dirty="0">
                <a:ln w="0"/>
                <a:solidFill>
                  <a:schemeClr val="bg1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(</a:t>
            </a:r>
            <a:r>
              <a:rPr lang="th-TH" sz="3600" dirty="0">
                <a:ln w="0"/>
                <a:solidFill>
                  <a:schemeClr val="bg1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สำหรับอาจารย์</a:t>
            </a:r>
            <a:r>
              <a:rPr lang="en-US" sz="3600" dirty="0">
                <a:ln w="0"/>
                <a:solidFill>
                  <a:schemeClr val="bg1"/>
                </a:solidFill>
                <a:latin typeface="DB HelvethaicaMon X 75 Bd" panose="02000506090000020004" pitchFamily="2" charset="-34"/>
                <a:cs typeface="DB HelvethaicaMon X 75 Bd" panose="02000506090000020004" pitchFamily="2" charset="-34"/>
              </a:rPr>
              <a:t>)</a:t>
            </a:r>
            <a:endParaRPr lang="en-US" sz="3600" b="0" cap="none" spc="0" dirty="0">
              <a:ln w="0"/>
              <a:solidFill>
                <a:schemeClr val="bg1"/>
              </a:solidFill>
              <a:latin typeface="DB HelvethaicaMon X 75 Bd" panose="02000506090000020004" pitchFamily="2" charset="-34"/>
              <a:cs typeface="DB HelvethaicaMon X 75 Bd" panose="02000506090000020004" pitchFamily="2" charset="-34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B378E6C-E835-461B-B37F-BF56CA425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14" y="1353490"/>
            <a:ext cx="5837373" cy="415102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38563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96</Words>
  <Application>Microsoft Office PowerPoint</Application>
  <PresentationFormat>Widescreen</PresentationFormat>
  <Paragraphs>27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DB HelvethaicaMon X 75 Bd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Kantaphong Pitinorasate</dc:creator>
  <cp:lastModifiedBy>Kantaphong Pitinorasate</cp:lastModifiedBy>
  <cp:revision>4</cp:revision>
  <dcterms:created xsi:type="dcterms:W3CDTF">2022-03-22T14:24:20Z</dcterms:created>
  <dcterms:modified xsi:type="dcterms:W3CDTF">2022-03-25T04:46:56Z</dcterms:modified>
</cp:coreProperties>
</file>